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8DBF9DC-3FC6-4DA2-AF61-F393D3705391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tableEx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actionButton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Position Division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Club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Player Position Chart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Field View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Players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Grayscale Funnel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Rainbow Treemap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Wage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Players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lineStackedColumnComboChart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Player Value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RadarChart1446119667547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Positions &amp; Scores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Preferred Foot  Scores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Field View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ribbonChart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wishyoulizationtassels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83280" y="3533400"/>
            <a:ext cx="617184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83280" y="353340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45880" y="353340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7270200" y="98748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9357120" y="98748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183280" y="353340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7270200" y="353340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9357120" y="353340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487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487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839880" y="457200"/>
            <a:ext cx="3931920" cy="741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487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83280" y="353340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487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8345880" y="353340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83280" y="3533400"/>
            <a:ext cx="617184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83280" y="3533400"/>
            <a:ext cx="617184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183280" y="353340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8345880" y="353340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7270200" y="98748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9357120" y="98748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5183280" y="353340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7270200" y="353340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9357120" y="353340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487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487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9880" y="457200"/>
            <a:ext cx="3931920" cy="741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487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83280" y="353340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487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8345880" y="353340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183280" y="3533400"/>
            <a:ext cx="617184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13AD449-5C9F-4BDD-AEBE-E6AD4889D7E5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7/18/23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68067DB-4592-4E89-A594-09760E72102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704ECB3-9875-444C-8C67-CBB1F9480526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7/18/23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5C4D562-8277-4BF3-9391-0687E8756D1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app.powerbi.com/groups/me/reports/a63234a5-fd67-45a3-8547-568f135046a8?pbi_source=PowerPoint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0" name="TextShape 1"/>
          <p:cNvSpPr txBox="1"/>
          <p:nvPr/>
        </p:nvSpPr>
        <p:spPr>
          <a:xfrm>
            <a:off x="810720" y="2982240"/>
            <a:ext cx="6313680" cy="5997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80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f3c910"/>
                </a:solidFill>
                <a:latin typeface="Segoe UI Light"/>
                <a:ea typeface="Segoe UI Light"/>
              </a:rPr>
              <a:t>DV!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853560" y="3658680"/>
            <a:ext cx="1487520" cy="25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200" spc="-1" strike="noStrike" u="sng">
                <a:solidFill>
                  <a:srgbClr val="0563c1"/>
                </a:solidFill>
                <a:uFillTx/>
                <a:latin typeface="Segoe UI"/>
                <a:ea typeface="Segoe UI"/>
                <a:hlinkClick r:id="rId2"/>
              </a:rPr>
              <a:t>View in Power BI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832320" y="5823720"/>
            <a:ext cx="2177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ffffff"/>
                </a:solidFill>
                <a:latin typeface="Segoe UI Semibold"/>
                <a:ea typeface="Segoe UI Semibold"/>
              </a:rPr>
              <a:t>Downloaded at:</a:t>
            </a:r>
            <a:endParaRPr b="0" lang="en-IN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Segoe UI"/>
                <a:ea typeface="Segoe UI"/>
              </a:rPr>
              <a:t>18/07/2023 09:08:14 UTC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828360" y="5407920"/>
            <a:ext cx="2177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ffffff"/>
                </a:solidFill>
                <a:latin typeface="Segoe UI Semibold"/>
                <a:ea typeface="Segoe UI Semibold"/>
              </a:rPr>
              <a:t>Last data refresh:</a:t>
            </a:r>
            <a:endParaRPr b="0" lang="en-IN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Segoe UI"/>
                <a:ea typeface="Segoe UI"/>
              </a:rPr>
              <a:t>18/07/2023 07:03:29 UTC</a:t>
            </a:r>
            <a:endParaRPr b="0" lang="en-IN" sz="900" spc="-1" strike="noStrike">
              <a:latin typeface="Arial"/>
            </a:endParaRPr>
          </a:p>
        </p:txBody>
      </p:sp>
      <p:pic>
        <p:nvPicPr>
          <p:cNvPr id="94" name="Picture 15" descr="Microsoft Power BI"/>
          <p:cNvPicPr/>
          <p:nvPr/>
        </p:nvPicPr>
        <p:blipFill>
          <a:blip r:embed="rId3"/>
          <a:stretch/>
        </p:blipFill>
        <p:spPr>
          <a:xfrm>
            <a:off x="923400" y="722520"/>
            <a:ext cx="1490400" cy="245520"/>
          </a:xfrm>
          <a:prstGeom prst="rect">
            <a:avLst/>
          </a:prstGeom>
          <a:ln>
            <a:noFill/>
          </a:ln>
        </p:spPr>
      </p:pic>
      <p:pic>
        <p:nvPicPr>
          <p:cNvPr id="95" name="Picture 17" descr=""/>
          <p:cNvPicPr/>
          <p:nvPr/>
        </p:nvPicPr>
        <p:blipFill>
          <a:blip r:embed="rId4"/>
          <a:stretch/>
        </p:blipFill>
        <p:spPr>
          <a:xfrm>
            <a:off x="2139840" y="3694320"/>
            <a:ext cx="161640" cy="15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" descr=""/>
          <p:cNvPicPr/>
          <p:nvPr/>
        </p:nvPicPr>
        <p:blipFill>
          <a:blip r:embed="rId1"/>
          <a:stretch/>
        </p:blipFill>
        <p:spPr>
          <a:xfrm>
            <a:off x="76320" y="0"/>
            <a:ext cx="12020040" cy="6857640"/>
          </a:xfrm>
          <a:prstGeom prst="rect">
            <a:avLst/>
          </a:prstGeom>
          <a:ln>
            <a:noFill/>
          </a:ln>
        </p:spPr>
      </p:pic>
      <p:sp>
        <p:nvSpPr>
          <p:cNvPr id="108" name="TextShape 1"/>
          <p:cNvSpPr txBox="1"/>
          <p:nvPr/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TV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" descr=""/>
          <p:cNvPicPr/>
          <p:nvPr/>
        </p:nvPicPr>
        <p:blipFill>
          <a:blip r:embed="rId1"/>
          <a:stretch/>
        </p:blipFill>
        <p:spPr>
          <a:xfrm>
            <a:off x="1647720" y="0"/>
            <a:ext cx="888660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" descr=""/>
          <p:cNvPicPr/>
          <p:nvPr/>
        </p:nvPicPr>
        <p:blipFill>
          <a:blip r:embed="rId1"/>
          <a:stretch/>
        </p:blipFill>
        <p:spPr>
          <a:xfrm>
            <a:off x="1743120" y="0"/>
            <a:ext cx="86864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" descr=""/>
          <p:cNvPicPr/>
          <p:nvPr/>
        </p:nvPicPr>
        <p:blipFill>
          <a:blip r:embed="rId1"/>
          <a:stretch/>
        </p:blipFill>
        <p:spPr>
          <a:xfrm>
            <a:off x="76320" y="0"/>
            <a:ext cx="120200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" descr=""/>
          <p:cNvPicPr/>
          <p:nvPr/>
        </p:nvPicPr>
        <p:blipFill>
          <a:blip r:embed="rId1"/>
          <a:stretch/>
        </p:blipFill>
        <p:spPr>
          <a:xfrm>
            <a:off x="76320" y="0"/>
            <a:ext cx="120200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" descr=""/>
          <p:cNvPicPr/>
          <p:nvPr/>
        </p:nvPicPr>
        <p:blipFill>
          <a:blip r:embed="rId1"/>
          <a:stretch/>
        </p:blipFill>
        <p:spPr>
          <a:xfrm>
            <a:off x="733320" y="0"/>
            <a:ext cx="1071540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" descr=""/>
          <p:cNvPicPr/>
          <p:nvPr/>
        </p:nvPicPr>
        <p:blipFill>
          <a:blip r:embed="rId1"/>
          <a:stretch/>
        </p:blipFill>
        <p:spPr>
          <a:xfrm>
            <a:off x="76320" y="0"/>
            <a:ext cx="12020040" cy="6857640"/>
          </a:xfrm>
          <a:prstGeom prst="rect">
            <a:avLst/>
          </a:prstGeom>
          <a:ln>
            <a:noFill/>
          </a:ln>
        </p:spPr>
      </p:pic>
      <p:sp>
        <p:nvSpPr>
          <p:cNvPr id="102" name="TextShape 1"/>
          <p:cNvSpPr txBox="1"/>
          <p:nvPr/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Displacment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" descr=""/>
          <p:cNvPicPr/>
          <p:nvPr/>
        </p:nvPicPr>
        <p:blipFill>
          <a:blip r:embed="rId1"/>
          <a:stretch/>
        </p:blipFill>
        <p:spPr>
          <a:xfrm>
            <a:off x="76320" y="0"/>
            <a:ext cx="12020040" cy="6857640"/>
          </a:xfrm>
          <a:prstGeom prst="rect">
            <a:avLst/>
          </a:prstGeom>
          <a:ln>
            <a:noFill/>
          </a:ln>
        </p:spPr>
      </p:pic>
      <p:sp>
        <p:nvSpPr>
          <p:cNvPr id="104" name="TextShape 1"/>
          <p:cNvSpPr txBox="1"/>
          <p:nvPr/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IV-543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" descr=""/>
          <p:cNvPicPr/>
          <p:nvPr/>
        </p:nvPicPr>
        <p:blipFill>
          <a:blip r:embed="rId1"/>
          <a:stretch/>
        </p:blipFill>
        <p:spPr>
          <a:xfrm>
            <a:off x="76320" y="0"/>
            <a:ext cx="12020040" cy="6857640"/>
          </a:xfrm>
          <a:prstGeom prst="rect">
            <a:avLst/>
          </a:prstGeom>
          <a:ln>
            <a:noFill/>
          </a:ln>
        </p:spPr>
      </p:pic>
      <p:sp>
        <p:nvSpPr>
          <p:cNvPr id="106" name="TextShape 1"/>
          <p:cNvSpPr txBox="1"/>
          <p:nvPr/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Tree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LibreOffice/6.4.7.2$Linux_X86_64 LibreOffice_project/40$Build-2</Application>
  <Words>27</Words>
  <Paragraphs>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2016-09-04T11:54:55Z</dcterms:created>
  <dc:creator>Power BI</dc:creator>
  <dc:description/>
  <dc:language>en-IN</dc:language>
  <cp:lastModifiedBy/>
  <dcterms:modified xsi:type="dcterms:W3CDTF">2023-07-18T14:41:12Z</dcterms:modified>
  <cp:revision>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</vt:i4>
  </property>
</Properties>
</file>